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EBAA"/>
    <a:srgbClr val="F0F0F0"/>
    <a:srgbClr val="D29113"/>
    <a:srgbClr val="FFFFFF"/>
    <a:srgbClr val="D5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8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30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8DB6-2A51-4319-B4F2-73BF879F5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D694A-02BA-4FD1-9DA7-1FC6E6807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1AF43-6E45-4A24-9483-85BEAB7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F1287-12DA-4B63-94F5-6A75A96F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8143-E5B3-4A4C-B80A-3C6331C5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232D-34A4-4A65-BF8C-71A2D63A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7ADB8-B361-4AD3-B8AB-4A9E2B61C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69522-012B-4473-95AB-67420355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6287B-F628-4300-B303-37C491C2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5E794-BAB0-49CC-B10B-C3871573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7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9B7D0-7A29-4B1B-AF93-10415EDBE1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399A9-04A3-4BA7-A1F6-A4C6B658D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71457-203A-4553-82C5-5B639084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47AC4-20B0-4812-AF8B-C59A9564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74B39-281D-4C8F-ACB8-0F7FF2B3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3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CDB5-50C2-4F5C-ADCC-AC2BF141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37E52-0931-4514-AADB-1CF55CD13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C06CE-1F75-4FA9-9E82-95957E4B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485AD-B3EF-4964-90AB-368E72FBF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1B2A0-DAF0-4C40-9B85-9E7EC422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6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3F272-F783-4C31-813D-6843F99B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C1018-C196-4C16-8C8B-5098CE1B0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091E6-50EB-4317-A47D-26C90781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52520-7A4E-45AA-9A10-90A6AEB9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FDF93-4D5C-4E6D-A113-6881663C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3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FD64-D0D1-4EC3-BEE7-6A776A0F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3279-6A9D-48A5-89E5-6B4C7EC58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D8178-F7A6-4C1A-A179-544AC0FB1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4DAF1-35DF-4853-8264-7C5580B6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FD6C6-977A-4EB4-93CC-25C69269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2B472-C66F-4F6B-9FCF-DD21C537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52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D7D7-0463-40AC-8EC5-C1FB4C77D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CFD34-92AD-41E3-9B4D-C58D4D5D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B588D-FCA8-481D-9736-2E1374AEB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0FBA5-4B09-4054-94C3-012C0D5B6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AC8DB-B209-43B3-B55C-94DE3185B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590FC-7DEA-4A1E-B551-0407A13D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068BD-7117-43B5-88ED-2BC5CD24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78113-0B5E-4C82-ADC1-EDF863A8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2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94473-2ED8-4F40-8386-FE4C758C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0F6EFE-B38D-491C-BCE8-EB2BF138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3FC5A-7AE4-4766-94E4-16A15038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3D3F6-0F06-49BB-99B5-1BF8661E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4BFC16-E73F-4202-96A2-50E91F49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64B2E-2BF4-4B26-B19A-593A05A7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97AF1-9879-4585-ACAB-6C4CD8ED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0413-E0A6-434E-8143-4C2AD6AD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D134-62DA-46E2-A42E-743DC21F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56DCB-27FC-4B41-9048-30EFC08F4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0EEA3-550F-4111-A7A8-F665344F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D5B95-20B3-4976-877D-F6373014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36A41-1279-4AAF-93AC-F75BC845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8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93E0-70A3-412F-901F-5977D4F21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5C2C-5EE2-46AB-A245-9D213296C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BE755-7D98-4E96-A948-8C522ECDB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5AE5D-BC61-464E-9F6F-B559EB45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8096B-E759-4286-A0ED-D5FA230C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F6EED-6BBC-4C16-BD82-AAE3B1B7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6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743E6-29C8-42A3-AE39-3CAC20D1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0CFC6-03A2-4886-9A4B-143E45538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4ED12-F9A9-4036-8824-8119E28B3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34AE-F7E3-4299-8DD1-BEDE0275D23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A0E6C-ACD8-487B-91A3-66DDB29C6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92234-2004-4130-94F6-539E4857B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5C27B-0A24-48BF-BD64-56886A8D0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jp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g"/><Relationship Id="rId7" Type="http://schemas.microsoft.com/office/2007/relationships/hdphoto" Target="../media/hdphoto2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jpg"/><Relationship Id="rId7" Type="http://schemas.microsoft.com/office/2007/relationships/hdphoto" Target="../media/hdphoto3.wdp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jpg"/><Relationship Id="rId7" Type="http://schemas.microsoft.com/office/2007/relationships/hdphoto" Target="../media/hdphoto4.wdp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gn, clipart&#10;&#10;Description automatically generated">
            <a:extLst>
              <a:ext uri="{FF2B5EF4-FFF2-40B4-BE49-F238E27FC236}">
                <a16:creationId xmlns:a16="http://schemas.microsoft.com/office/drawing/2014/main" id="{6811D1E8-702E-4E34-ABDE-1FD60D5E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2793706"/>
            <a:ext cx="1563221" cy="1438163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0AAD0759-5B34-4D3C-B97C-A15AFE9914A6}"/>
              </a:ext>
            </a:extLst>
          </p:cNvPr>
          <p:cNvSpPr/>
          <p:nvPr/>
        </p:nvSpPr>
        <p:spPr>
          <a:xfrm>
            <a:off x="11569205" y="136880"/>
            <a:ext cx="373225" cy="32801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FFD1861B-4EF2-4AD7-923B-08BC02EB71A8}"/>
              </a:ext>
            </a:extLst>
          </p:cNvPr>
          <p:cNvSpPr/>
          <p:nvPr/>
        </p:nvSpPr>
        <p:spPr>
          <a:xfrm>
            <a:off x="5909387" y="3264991"/>
            <a:ext cx="373225" cy="32801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9158FD09-3FB5-4801-A920-70F27ACB2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88" y="2793705"/>
            <a:ext cx="1563221" cy="14381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D869FE-450A-4417-9A5E-DB4F87F05E17}"/>
              </a:ext>
            </a:extLst>
          </p:cNvPr>
          <p:cNvGrpSpPr/>
          <p:nvPr/>
        </p:nvGrpSpPr>
        <p:grpSpPr>
          <a:xfrm>
            <a:off x="3505900" y="1470739"/>
            <a:ext cx="7498508" cy="4225050"/>
            <a:chOff x="7931888" y="257432"/>
            <a:chExt cx="4124680" cy="42250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84517-6C1A-429A-8821-71EF64EB4F87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nton" pitchFamily="2" charset="0"/>
                </a:rPr>
                <a:t>Group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F8E1CC-497B-49C5-8B91-D25025E0B3A0}"/>
                </a:ext>
              </a:extLst>
            </p:cNvPr>
            <p:cNvSpPr txBox="1"/>
            <p:nvPr/>
          </p:nvSpPr>
          <p:spPr>
            <a:xfrm>
              <a:off x="8494661" y="1478977"/>
              <a:ext cx="356190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nton" pitchFamily="2" charset="0"/>
                </a:rPr>
                <a:t>name </a:t>
              </a:r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E7BDF207-FCB9-4629-8BAD-AFCB50690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8569" y="2815121"/>
              <a:ext cx="898452" cy="1667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4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6.93889E-18 L -0.46419 0.45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16" y="22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0.02201 0.04144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20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1.48148E-6 L -0.63451 -0.01227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32" y="-6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2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1.48148E-6 L -0.62656 -0.01227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28" y="-1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4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repeatCount="indefinite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Scale>
                                      <p:cBhvr>
                                        <p:cTn id="31" dur="2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6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sky, tree, outdoor&#10;&#10;Description automatically generated">
            <a:extLst>
              <a:ext uri="{FF2B5EF4-FFF2-40B4-BE49-F238E27FC236}">
                <a16:creationId xmlns:a16="http://schemas.microsoft.com/office/drawing/2014/main" id="{F0D496E5-AC11-4392-A7E2-3491A4AAB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3C463D-1590-4042-9D7A-57E1F4B20F09}"/>
              </a:ext>
            </a:extLst>
          </p:cNvPr>
          <p:cNvSpPr/>
          <p:nvPr/>
        </p:nvSpPr>
        <p:spPr>
          <a:xfrm>
            <a:off x="381837" y="1132308"/>
            <a:ext cx="11505363" cy="550965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48768-D007-4B8F-A945-73A31A6E40D3}"/>
              </a:ext>
            </a:extLst>
          </p:cNvPr>
          <p:cNvSpPr/>
          <p:nvPr/>
        </p:nvSpPr>
        <p:spPr>
          <a:xfrm>
            <a:off x="381836" y="559181"/>
            <a:ext cx="2371411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9F2F1B-3C5A-4B64-B57D-B4E7B6982D59}"/>
              </a:ext>
            </a:extLst>
          </p:cNvPr>
          <p:cNvSpPr/>
          <p:nvPr/>
        </p:nvSpPr>
        <p:spPr>
          <a:xfrm>
            <a:off x="2939895" y="566461"/>
            <a:ext cx="2488807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ton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D972B-F2BF-4C74-949D-E8701B530AB5}"/>
              </a:ext>
            </a:extLst>
          </p:cNvPr>
          <p:cNvSpPr/>
          <p:nvPr/>
        </p:nvSpPr>
        <p:spPr>
          <a:xfrm>
            <a:off x="5615351" y="566461"/>
            <a:ext cx="1934058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1DDEC-2075-4AEE-AC86-31AAAF48A0D0}"/>
              </a:ext>
            </a:extLst>
          </p:cNvPr>
          <p:cNvSpPr/>
          <p:nvPr/>
        </p:nvSpPr>
        <p:spPr>
          <a:xfrm>
            <a:off x="7736056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E0CB9C-EF07-41C7-AC4F-B97D0EE65DDD}"/>
              </a:ext>
            </a:extLst>
          </p:cNvPr>
          <p:cNvSpPr/>
          <p:nvPr/>
        </p:nvSpPr>
        <p:spPr>
          <a:xfrm>
            <a:off x="9913917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Kết luận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300281-53B2-4F8F-888A-E38F32DEA1FB}"/>
              </a:ext>
            </a:extLst>
          </p:cNvPr>
          <p:cNvGrpSpPr/>
          <p:nvPr/>
        </p:nvGrpSpPr>
        <p:grpSpPr>
          <a:xfrm>
            <a:off x="2938371" y="559181"/>
            <a:ext cx="2488807" cy="483681"/>
            <a:chOff x="2760943" y="2385153"/>
            <a:chExt cx="2393517" cy="7704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AF3A46-020F-4F40-A491-246FA13686BF}"/>
                </a:ext>
              </a:extLst>
            </p:cNvPr>
            <p:cNvSpPr/>
            <p:nvPr/>
          </p:nvSpPr>
          <p:spPr>
            <a:xfrm>
              <a:off x="2760943" y="2523995"/>
              <a:ext cx="2393517" cy="631608"/>
            </a:xfrm>
            <a:prstGeom prst="rect">
              <a:avLst/>
            </a:prstGeom>
            <a:solidFill>
              <a:srgbClr val="F0F0F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nton" pitchFamily="2" charset="0"/>
                </a:rPr>
                <a:t>Nội dung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E9AFDB-3C4E-4C73-A60F-A58841A73FD3}"/>
                </a:ext>
              </a:extLst>
            </p:cNvPr>
            <p:cNvSpPr/>
            <p:nvPr/>
          </p:nvSpPr>
          <p:spPr>
            <a:xfrm>
              <a:off x="2760943" y="2385153"/>
              <a:ext cx="2393517" cy="138841"/>
            </a:xfrm>
            <a:prstGeom prst="rect">
              <a:avLst/>
            </a:prstGeom>
            <a:solidFill>
              <a:srgbClr val="AEEB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nton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ED40092-E82D-4975-8DF4-6314AE0248CF}"/>
              </a:ext>
            </a:extLst>
          </p:cNvPr>
          <p:cNvSpPr txBox="1"/>
          <p:nvPr/>
        </p:nvSpPr>
        <p:spPr>
          <a:xfrm>
            <a:off x="643094" y="1457768"/>
            <a:ext cx="249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nton" pitchFamily="2" charset="0"/>
              </a:rPr>
              <a:t>Nội dung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7F04B-DA82-4C18-A6D4-5ADD253E306D}"/>
              </a:ext>
            </a:extLst>
          </p:cNvPr>
          <p:cNvSpPr txBox="1"/>
          <p:nvPr/>
        </p:nvSpPr>
        <p:spPr>
          <a:xfrm>
            <a:off x="643094" y="2135275"/>
            <a:ext cx="516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</a:p>
        </p:txBody>
      </p:sp>
    </p:spTree>
    <p:extLst>
      <p:ext uri="{BB962C8B-B14F-4D97-AF65-F5344CB8AC3E}">
        <p14:creationId xmlns:p14="http://schemas.microsoft.com/office/powerpoint/2010/main" val="27956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sky, ground&#10;&#10;Description automatically generated">
            <a:extLst>
              <a:ext uri="{FF2B5EF4-FFF2-40B4-BE49-F238E27FC236}">
                <a16:creationId xmlns:a16="http://schemas.microsoft.com/office/drawing/2014/main" id="{33A9280E-6B49-49FF-8EC9-AFCE85A63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text, outdoor, sky, ground&#10;&#10;Description automatically generated">
            <a:extLst>
              <a:ext uri="{FF2B5EF4-FFF2-40B4-BE49-F238E27FC236}">
                <a16:creationId xmlns:a16="http://schemas.microsoft.com/office/drawing/2014/main" id="{D443B341-5A1D-453A-910D-04FE8CCF0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0BA18-6348-460D-BD02-96900F903342}"/>
              </a:ext>
            </a:extLst>
          </p:cNvPr>
          <p:cNvSpPr/>
          <p:nvPr/>
        </p:nvSpPr>
        <p:spPr>
          <a:xfrm>
            <a:off x="381837" y="1132308"/>
            <a:ext cx="11505363" cy="550965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B80307-6829-4D90-A70F-711088C4AC98}"/>
              </a:ext>
            </a:extLst>
          </p:cNvPr>
          <p:cNvSpPr/>
          <p:nvPr/>
        </p:nvSpPr>
        <p:spPr>
          <a:xfrm>
            <a:off x="381836" y="559181"/>
            <a:ext cx="2371411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415612-18C3-476A-B704-3C4899BD5DCF}"/>
              </a:ext>
            </a:extLst>
          </p:cNvPr>
          <p:cNvSpPr/>
          <p:nvPr/>
        </p:nvSpPr>
        <p:spPr>
          <a:xfrm>
            <a:off x="2939895" y="566461"/>
            <a:ext cx="2488807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C3A1E-A681-416F-9329-DC6845E896ED}"/>
              </a:ext>
            </a:extLst>
          </p:cNvPr>
          <p:cNvSpPr/>
          <p:nvPr/>
        </p:nvSpPr>
        <p:spPr>
          <a:xfrm>
            <a:off x="5615351" y="566461"/>
            <a:ext cx="1934058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ton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024578-1887-4B75-92E7-C32241DC1483}"/>
              </a:ext>
            </a:extLst>
          </p:cNvPr>
          <p:cNvSpPr/>
          <p:nvPr/>
        </p:nvSpPr>
        <p:spPr>
          <a:xfrm>
            <a:off x="7736056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252E57-5466-4C9B-9F39-232D156F0BD4}"/>
              </a:ext>
            </a:extLst>
          </p:cNvPr>
          <p:cNvSpPr/>
          <p:nvPr/>
        </p:nvSpPr>
        <p:spPr>
          <a:xfrm>
            <a:off x="9913917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Kết luận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D8A9A8-9295-4C4B-A666-0FE0CAEC1B27}"/>
              </a:ext>
            </a:extLst>
          </p:cNvPr>
          <p:cNvGrpSpPr/>
          <p:nvPr/>
        </p:nvGrpSpPr>
        <p:grpSpPr>
          <a:xfrm>
            <a:off x="5615350" y="552471"/>
            <a:ext cx="1934058" cy="483681"/>
            <a:chOff x="2760943" y="2385153"/>
            <a:chExt cx="2393517" cy="7704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C2433B-1A17-4B92-A1E4-E694B8F3E5AB}"/>
                </a:ext>
              </a:extLst>
            </p:cNvPr>
            <p:cNvSpPr/>
            <p:nvPr/>
          </p:nvSpPr>
          <p:spPr>
            <a:xfrm>
              <a:off x="2760943" y="2523995"/>
              <a:ext cx="2393517" cy="631608"/>
            </a:xfrm>
            <a:prstGeom prst="rect">
              <a:avLst/>
            </a:prstGeom>
            <a:solidFill>
              <a:srgbClr val="F0F0F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nton" pitchFamily="2" charset="0"/>
                </a:rPr>
                <a:t>Nội dung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51095E-023C-44E1-A710-2A2B8D677FF1}"/>
                </a:ext>
              </a:extLst>
            </p:cNvPr>
            <p:cNvSpPr/>
            <p:nvPr/>
          </p:nvSpPr>
          <p:spPr>
            <a:xfrm>
              <a:off x="2760943" y="2385153"/>
              <a:ext cx="2393517" cy="138841"/>
            </a:xfrm>
            <a:prstGeom prst="rect">
              <a:avLst/>
            </a:prstGeom>
            <a:solidFill>
              <a:srgbClr val="AEEB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nton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2B4FD1F-1020-4642-BFF8-72F9895A8BAB}"/>
              </a:ext>
            </a:extLst>
          </p:cNvPr>
          <p:cNvSpPr txBox="1"/>
          <p:nvPr/>
        </p:nvSpPr>
        <p:spPr>
          <a:xfrm>
            <a:off x="643094" y="1457768"/>
            <a:ext cx="249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nton" pitchFamily="2" charset="0"/>
              </a:rPr>
              <a:t>Nội dung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DD82A7-7168-42A3-B1F6-6ADE85262A79}"/>
              </a:ext>
            </a:extLst>
          </p:cNvPr>
          <p:cNvSpPr txBox="1"/>
          <p:nvPr/>
        </p:nvSpPr>
        <p:spPr>
          <a:xfrm>
            <a:off x="643094" y="2135275"/>
            <a:ext cx="516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</a:p>
        </p:txBody>
      </p:sp>
    </p:spTree>
    <p:extLst>
      <p:ext uri="{BB962C8B-B14F-4D97-AF65-F5344CB8AC3E}">
        <p14:creationId xmlns:p14="http://schemas.microsoft.com/office/powerpoint/2010/main" val="280037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sky, ground&#10;&#10;Description automatically generated">
            <a:extLst>
              <a:ext uri="{FF2B5EF4-FFF2-40B4-BE49-F238E27FC236}">
                <a16:creationId xmlns:a16="http://schemas.microsoft.com/office/drawing/2014/main" id="{33A9280E-6B49-49FF-8EC9-AFCE85A63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3B341-5A1D-453A-910D-04FE8CCF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0BA18-6348-460D-BD02-96900F903342}"/>
              </a:ext>
            </a:extLst>
          </p:cNvPr>
          <p:cNvSpPr/>
          <p:nvPr/>
        </p:nvSpPr>
        <p:spPr>
          <a:xfrm>
            <a:off x="381837" y="1132308"/>
            <a:ext cx="11505363" cy="550965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B80307-6829-4D90-A70F-711088C4AC98}"/>
              </a:ext>
            </a:extLst>
          </p:cNvPr>
          <p:cNvSpPr/>
          <p:nvPr/>
        </p:nvSpPr>
        <p:spPr>
          <a:xfrm>
            <a:off x="381836" y="559181"/>
            <a:ext cx="2371411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415612-18C3-476A-B704-3C4899BD5DCF}"/>
              </a:ext>
            </a:extLst>
          </p:cNvPr>
          <p:cNvSpPr/>
          <p:nvPr/>
        </p:nvSpPr>
        <p:spPr>
          <a:xfrm>
            <a:off x="2939895" y="566461"/>
            <a:ext cx="2488807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C3A1E-A681-416F-9329-DC6845E896ED}"/>
              </a:ext>
            </a:extLst>
          </p:cNvPr>
          <p:cNvSpPr/>
          <p:nvPr/>
        </p:nvSpPr>
        <p:spPr>
          <a:xfrm>
            <a:off x="5615351" y="566461"/>
            <a:ext cx="1934058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024578-1887-4B75-92E7-C32241DC1483}"/>
              </a:ext>
            </a:extLst>
          </p:cNvPr>
          <p:cNvSpPr/>
          <p:nvPr/>
        </p:nvSpPr>
        <p:spPr>
          <a:xfrm>
            <a:off x="7736056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ton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252E57-5466-4C9B-9F39-232D156F0BD4}"/>
              </a:ext>
            </a:extLst>
          </p:cNvPr>
          <p:cNvSpPr/>
          <p:nvPr/>
        </p:nvSpPr>
        <p:spPr>
          <a:xfrm>
            <a:off x="9913917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Kết luận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D8A9A8-9295-4C4B-A666-0FE0CAEC1B27}"/>
              </a:ext>
            </a:extLst>
          </p:cNvPr>
          <p:cNvGrpSpPr/>
          <p:nvPr/>
        </p:nvGrpSpPr>
        <p:grpSpPr>
          <a:xfrm>
            <a:off x="7736056" y="581721"/>
            <a:ext cx="1973283" cy="483681"/>
            <a:chOff x="2760943" y="2385153"/>
            <a:chExt cx="2393517" cy="7704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C2433B-1A17-4B92-A1E4-E694B8F3E5AB}"/>
                </a:ext>
              </a:extLst>
            </p:cNvPr>
            <p:cNvSpPr/>
            <p:nvPr/>
          </p:nvSpPr>
          <p:spPr>
            <a:xfrm>
              <a:off x="2760943" y="2523995"/>
              <a:ext cx="2393517" cy="631608"/>
            </a:xfrm>
            <a:prstGeom prst="rect">
              <a:avLst/>
            </a:prstGeom>
            <a:solidFill>
              <a:srgbClr val="F0F0F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nton" pitchFamily="2" charset="0"/>
                </a:rPr>
                <a:t>Nội dung 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51095E-023C-44E1-A710-2A2B8D677FF1}"/>
                </a:ext>
              </a:extLst>
            </p:cNvPr>
            <p:cNvSpPr/>
            <p:nvPr/>
          </p:nvSpPr>
          <p:spPr>
            <a:xfrm>
              <a:off x="2760943" y="2385153"/>
              <a:ext cx="2393517" cy="138841"/>
            </a:xfrm>
            <a:prstGeom prst="rect">
              <a:avLst/>
            </a:prstGeom>
            <a:solidFill>
              <a:srgbClr val="AEEB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nton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2B4FD1F-1020-4642-BFF8-72F9895A8BAB}"/>
              </a:ext>
            </a:extLst>
          </p:cNvPr>
          <p:cNvSpPr txBox="1"/>
          <p:nvPr/>
        </p:nvSpPr>
        <p:spPr>
          <a:xfrm>
            <a:off x="643094" y="1457768"/>
            <a:ext cx="249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nton" pitchFamily="2" charset="0"/>
              </a:rPr>
              <a:t>Nội dung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DD82A7-7168-42A3-B1F6-6ADE85262A79}"/>
              </a:ext>
            </a:extLst>
          </p:cNvPr>
          <p:cNvSpPr txBox="1"/>
          <p:nvPr/>
        </p:nvSpPr>
        <p:spPr>
          <a:xfrm>
            <a:off x="643094" y="2135275"/>
            <a:ext cx="516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</a:p>
        </p:txBody>
      </p:sp>
    </p:spTree>
    <p:extLst>
      <p:ext uri="{BB962C8B-B14F-4D97-AF65-F5344CB8AC3E}">
        <p14:creationId xmlns:p14="http://schemas.microsoft.com/office/powerpoint/2010/main" val="26273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3B341-5A1D-453A-910D-04FE8CCF0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8" y="-394855"/>
            <a:ext cx="12269586" cy="7668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0BA18-6348-460D-BD02-96900F903342}"/>
              </a:ext>
            </a:extLst>
          </p:cNvPr>
          <p:cNvSpPr/>
          <p:nvPr/>
        </p:nvSpPr>
        <p:spPr>
          <a:xfrm>
            <a:off x="381837" y="1132308"/>
            <a:ext cx="11505363" cy="550965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B80307-6829-4D90-A70F-711088C4AC98}"/>
              </a:ext>
            </a:extLst>
          </p:cNvPr>
          <p:cNvSpPr/>
          <p:nvPr/>
        </p:nvSpPr>
        <p:spPr>
          <a:xfrm>
            <a:off x="381836" y="559181"/>
            <a:ext cx="2371411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415612-18C3-476A-B704-3C4899BD5DCF}"/>
              </a:ext>
            </a:extLst>
          </p:cNvPr>
          <p:cNvSpPr/>
          <p:nvPr/>
        </p:nvSpPr>
        <p:spPr>
          <a:xfrm>
            <a:off x="2939895" y="566461"/>
            <a:ext cx="2488807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C3A1E-A681-416F-9329-DC6845E896ED}"/>
              </a:ext>
            </a:extLst>
          </p:cNvPr>
          <p:cNvSpPr/>
          <p:nvPr/>
        </p:nvSpPr>
        <p:spPr>
          <a:xfrm>
            <a:off x="5615351" y="566461"/>
            <a:ext cx="1934058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024578-1887-4B75-92E7-C32241DC1483}"/>
              </a:ext>
            </a:extLst>
          </p:cNvPr>
          <p:cNvSpPr/>
          <p:nvPr/>
        </p:nvSpPr>
        <p:spPr>
          <a:xfrm>
            <a:off x="7736056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252E57-5466-4C9B-9F39-232D156F0BD4}"/>
              </a:ext>
            </a:extLst>
          </p:cNvPr>
          <p:cNvSpPr/>
          <p:nvPr/>
        </p:nvSpPr>
        <p:spPr>
          <a:xfrm>
            <a:off x="9913917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ton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D8A9A8-9295-4C4B-A666-0FE0CAEC1B27}"/>
              </a:ext>
            </a:extLst>
          </p:cNvPr>
          <p:cNvGrpSpPr/>
          <p:nvPr/>
        </p:nvGrpSpPr>
        <p:grpSpPr>
          <a:xfrm>
            <a:off x="9913917" y="564461"/>
            <a:ext cx="1973283" cy="483681"/>
            <a:chOff x="2760943" y="2385153"/>
            <a:chExt cx="2393517" cy="7704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C2433B-1A17-4B92-A1E4-E694B8F3E5AB}"/>
                </a:ext>
              </a:extLst>
            </p:cNvPr>
            <p:cNvSpPr/>
            <p:nvPr/>
          </p:nvSpPr>
          <p:spPr>
            <a:xfrm>
              <a:off x="2760943" y="2523995"/>
              <a:ext cx="2393517" cy="631608"/>
            </a:xfrm>
            <a:prstGeom prst="rect">
              <a:avLst/>
            </a:prstGeom>
            <a:solidFill>
              <a:srgbClr val="F0F0F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nton" pitchFamily="2" charset="0"/>
                </a:rPr>
                <a:t>Kết luận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51095E-023C-44E1-A710-2A2B8D677FF1}"/>
                </a:ext>
              </a:extLst>
            </p:cNvPr>
            <p:cNvSpPr/>
            <p:nvPr/>
          </p:nvSpPr>
          <p:spPr>
            <a:xfrm>
              <a:off x="2760943" y="2385153"/>
              <a:ext cx="2393517" cy="138841"/>
            </a:xfrm>
            <a:prstGeom prst="rect">
              <a:avLst/>
            </a:prstGeom>
            <a:solidFill>
              <a:srgbClr val="AEEB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nton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2B4FD1F-1020-4642-BFF8-72F9895A8BAB}"/>
              </a:ext>
            </a:extLst>
          </p:cNvPr>
          <p:cNvSpPr txBox="1"/>
          <p:nvPr/>
        </p:nvSpPr>
        <p:spPr>
          <a:xfrm>
            <a:off x="643094" y="1457768"/>
            <a:ext cx="249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nton" pitchFamily="2" charset="0"/>
              </a:rPr>
              <a:t>KẾT LUẬN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DD82A7-7168-42A3-B1F6-6ADE85262A79}"/>
              </a:ext>
            </a:extLst>
          </p:cNvPr>
          <p:cNvSpPr txBox="1"/>
          <p:nvPr/>
        </p:nvSpPr>
        <p:spPr>
          <a:xfrm>
            <a:off x="643094" y="2135275"/>
            <a:ext cx="516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</a:p>
        </p:txBody>
      </p:sp>
    </p:spTree>
    <p:extLst>
      <p:ext uri="{BB962C8B-B14F-4D97-AF65-F5344CB8AC3E}">
        <p14:creationId xmlns:p14="http://schemas.microsoft.com/office/powerpoint/2010/main" val="313823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37CE1-5D83-4D42-86B0-71AB9A2B9225}"/>
              </a:ext>
            </a:extLst>
          </p:cNvPr>
          <p:cNvGrpSpPr/>
          <p:nvPr/>
        </p:nvGrpSpPr>
        <p:grpSpPr>
          <a:xfrm>
            <a:off x="2001768" y="1321421"/>
            <a:ext cx="9846137" cy="4607524"/>
            <a:chOff x="2858295" y="1113077"/>
            <a:chExt cx="9846137" cy="46075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D7298-3E30-4877-8ADA-7E42ED060435}"/>
                </a:ext>
              </a:extLst>
            </p:cNvPr>
            <p:cNvSpPr txBox="1"/>
            <p:nvPr/>
          </p:nvSpPr>
          <p:spPr>
            <a:xfrm>
              <a:off x="2858295" y="1113077"/>
              <a:ext cx="647540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Thanks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4BAEF7-3FBF-4032-99E9-10CEF1E09E76}"/>
                </a:ext>
              </a:extLst>
            </p:cNvPr>
            <p:cNvSpPr txBox="1"/>
            <p:nvPr/>
          </p:nvSpPr>
          <p:spPr>
            <a:xfrm>
              <a:off x="5471483" y="2004635"/>
              <a:ext cx="2971396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for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68E78-5151-47CE-A44A-5D537EAC8D5A}"/>
                </a:ext>
              </a:extLst>
            </p:cNvPr>
            <p:cNvSpPr txBox="1"/>
            <p:nvPr/>
          </p:nvSpPr>
          <p:spPr>
            <a:xfrm>
              <a:off x="3362823" y="2896193"/>
              <a:ext cx="934160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Whatching!</a:t>
              </a: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7C209536-3351-4E3C-83A6-FFE164B54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762" y="4053240"/>
              <a:ext cx="1633351" cy="166736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723AE7-33E7-44E5-891F-B6C2FE5FE5FD}"/>
              </a:ext>
            </a:extLst>
          </p:cNvPr>
          <p:cNvGrpSpPr/>
          <p:nvPr/>
        </p:nvGrpSpPr>
        <p:grpSpPr>
          <a:xfrm>
            <a:off x="2001768" y="1321421"/>
            <a:ext cx="9846137" cy="4607524"/>
            <a:chOff x="2858295" y="1113077"/>
            <a:chExt cx="9846137" cy="46075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38CE1F-717C-4F64-8BD1-F33C16C9D0C6}"/>
                </a:ext>
              </a:extLst>
            </p:cNvPr>
            <p:cNvSpPr txBox="1"/>
            <p:nvPr/>
          </p:nvSpPr>
          <p:spPr>
            <a:xfrm>
              <a:off x="2858295" y="1113077"/>
              <a:ext cx="647540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>
                  <a:ln w="28575">
                    <a:noFill/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Pricedown Bl" panose="020B0A06000202080104" pitchFamily="34" charset="0"/>
                </a:rPr>
                <a:t>Thanks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C01E72-E85F-44F6-850D-6FB54ED38EDE}"/>
                </a:ext>
              </a:extLst>
            </p:cNvPr>
            <p:cNvSpPr txBox="1"/>
            <p:nvPr/>
          </p:nvSpPr>
          <p:spPr>
            <a:xfrm>
              <a:off x="5471483" y="2004635"/>
              <a:ext cx="2971396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>
                  <a:ln w="28575">
                    <a:noFill/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Pricedown Bl" panose="020B0A06000202080104" pitchFamily="34" charset="0"/>
                </a:rPr>
                <a:t>for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47D1E8-6253-4205-B055-498952DECF88}"/>
                </a:ext>
              </a:extLst>
            </p:cNvPr>
            <p:cNvSpPr txBox="1"/>
            <p:nvPr/>
          </p:nvSpPr>
          <p:spPr>
            <a:xfrm>
              <a:off x="3362823" y="2896193"/>
              <a:ext cx="934160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>
                  <a:ln w="28575">
                    <a:noFill/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Pricedown Bl" panose="020B0A06000202080104" pitchFamily="34" charset="0"/>
                </a:rPr>
                <a:t>Whatching!</a:t>
              </a:r>
            </a:p>
          </p:txBody>
        </p: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6801D228-3F8C-4731-A940-E6E34A6B6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762" y="4053240"/>
              <a:ext cx="1633351" cy="1667361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268119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2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reet with palm trees and buildings&#10;&#10;Description automatically generated with low confidence">
            <a:extLst>
              <a:ext uri="{FF2B5EF4-FFF2-40B4-BE49-F238E27FC236}">
                <a16:creationId xmlns:a16="http://schemas.microsoft.com/office/drawing/2014/main" id="{8147B826-9143-41D6-9048-86DA555B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DD358C-F337-4C34-9C62-E211BB2CC3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AEED30-3B7F-4236-91C3-673D3CD88A42}"/>
              </a:ext>
            </a:extLst>
          </p:cNvPr>
          <p:cNvGrpSpPr/>
          <p:nvPr/>
        </p:nvGrpSpPr>
        <p:grpSpPr>
          <a:xfrm>
            <a:off x="8280991" y="257432"/>
            <a:ext cx="3911009" cy="2098781"/>
            <a:chOff x="7931888" y="257432"/>
            <a:chExt cx="3911009" cy="2098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68A39-0C5A-4ECE-985A-977FC19EEF47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Group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01EE5C-978F-449F-8BC8-E5F5C651EDA9}"/>
                </a:ext>
              </a:extLst>
            </p:cNvPr>
            <p:cNvSpPr txBox="1"/>
            <p:nvPr/>
          </p:nvSpPr>
          <p:spPr>
            <a:xfrm>
              <a:off x="8280990" y="965885"/>
              <a:ext cx="35619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name </a:t>
              </a:r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09C24D2E-8BA3-4898-B712-B91A910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8142" y="1457761"/>
              <a:ext cx="898452" cy="898452"/>
            </a:xfrm>
            <a:prstGeom prst="rect">
              <a:avLst/>
            </a:prstGeom>
          </p:spPr>
        </p:pic>
      </p:grp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9158FD09-3FB5-4801-A920-70F27ACB2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70" y="6026324"/>
            <a:ext cx="699926" cy="643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98F0B-5333-4DCF-919E-093420B83FB6}"/>
              </a:ext>
            </a:extLst>
          </p:cNvPr>
          <p:cNvSpPr txBox="1"/>
          <p:nvPr/>
        </p:nvSpPr>
        <p:spPr>
          <a:xfrm>
            <a:off x="2341265" y="2578101"/>
            <a:ext cx="75094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itchFamily="2" charset="0"/>
              </a:rPr>
              <a:t>Môn học thuyết trình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CC1B2-4231-4E95-85E4-46A3AE1ECB7D}"/>
              </a:ext>
            </a:extLst>
          </p:cNvPr>
          <p:cNvSpPr txBox="1"/>
          <p:nvPr/>
        </p:nvSpPr>
        <p:spPr>
          <a:xfrm>
            <a:off x="4033282" y="3686097"/>
            <a:ext cx="412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Chủ đề thuyết trình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78C66-D1FD-4698-82CB-E4AE0EC190D9}"/>
              </a:ext>
            </a:extLst>
          </p:cNvPr>
          <p:cNvSpPr txBox="1"/>
          <p:nvPr/>
        </p:nvSpPr>
        <p:spPr>
          <a:xfrm>
            <a:off x="2341265" y="2578101"/>
            <a:ext cx="75094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nton" pitchFamily="2" charset="0"/>
              </a:rPr>
              <a:t>Môn học thuyết trình </a:t>
            </a:r>
          </a:p>
        </p:txBody>
      </p:sp>
    </p:spTree>
    <p:extLst>
      <p:ext uri="{BB962C8B-B14F-4D97-AF65-F5344CB8AC3E}">
        <p14:creationId xmlns:p14="http://schemas.microsoft.com/office/powerpoint/2010/main" val="159757022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sky, street, stopped&#10;&#10;Description automatically generated">
            <a:extLst>
              <a:ext uri="{FF2B5EF4-FFF2-40B4-BE49-F238E27FC236}">
                <a16:creationId xmlns:a16="http://schemas.microsoft.com/office/drawing/2014/main" id="{20B58DC9-9187-436D-BB39-0C0449314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396"/>
            <a:ext cx="13864026" cy="7798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CDA561-64BC-4592-81FB-DA9B90E77757}"/>
              </a:ext>
            </a:extLst>
          </p:cNvPr>
          <p:cNvSpPr txBox="1"/>
          <p:nvPr/>
        </p:nvSpPr>
        <p:spPr>
          <a:xfrm>
            <a:off x="6295735" y="896169"/>
            <a:ext cx="412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Họ và tên </a:t>
            </a:r>
          </a:p>
          <a:p>
            <a:r>
              <a:rPr lang="en-US" sz="6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Mã Sinh Viên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2DC7C9-A366-4900-B506-FF89C60FB93B}"/>
              </a:ext>
            </a:extLst>
          </p:cNvPr>
          <p:cNvSpPr txBox="1"/>
          <p:nvPr/>
        </p:nvSpPr>
        <p:spPr>
          <a:xfrm>
            <a:off x="6326372" y="2758498"/>
            <a:ext cx="4125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Nhiệm vụ trong nhóm: Người làm PPT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262FBA-D600-49A0-A7C0-6213EEE85CF0}"/>
              </a:ext>
            </a:extLst>
          </p:cNvPr>
          <p:cNvGrpSpPr/>
          <p:nvPr/>
        </p:nvGrpSpPr>
        <p:grpSpPr>
          <a:xfrm>
            <a:off x="6423077" y="3181412"/>
            <a:ext cx="2631497" cy="463355"/>
            <a:chOff x="7644561" y="2976360"/>
            <a:chExt cx="2631497" cy="463355"/>
          </a:xfrm>
        </p:grpSpPr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193E393-3000-4E02-85F5-C8BB2E82D80F}"/>
                </a:ext>
              </a:extLst>
            </p:cNvPr>
            <p:cNvSpPr/>
            <p:nvPr/>
          </p:nvSpPr>
          <p:spPr>
            <a:xfrm>
              <a:off x="7644561" y="2976361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188161DB-C661-44DA-884A-987A7701D4DD}"/>
                </a:ext>
              </a:extLst>
            </p:cNvPr>
            <p:cNvSpPr/>
            <p:nvPr/>
          </p:nvSpPr>
          <p:spPr>
            <a:xfrm>
              <a:off x="8183620" y="2987077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FFAD2073-7280-4BBC-9FAC-04936B88A349}"/>
                </a:ext>
              </a:extLst>
            </p:cNvPr>
            <p:cNvSpPr/>
            <p:nvPr/>
          </p:nvSpPr>
          <p:spPr>
            <a:xfrm>
              <a:off x="8721401" y="2976360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5F6ED914-B208-4AA7-AF84-924820147803}"/>
                </a:ext>
              </a:extLst>
            </p:cNvPr>
            <p:cNvSpPr/>
            <p:nvPr/>
          </p:nvSpPr>
          <p:spPr>
            <a:xfrm>
              <a:off x="9291710" y="2987077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A2D96B7B-4BCC-43F5-ACC2-6DA6D496AF3F}"/>
                </a:ext>
              </a:extLst>
            </p:cNvPr>
            <p:cNvSpPr/>
            <p:nvPr/>
          </p:nvSpPr>
          <p:spPr>
            <a:xfrm>
              <a:off x="9829491" y="2976360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E4817-8801-45D1-84F7-007976DFF0AA}"/>
              </a:ext>
            </a:extLst>
          </p:cNvPr>
          <p:cNvSpPr/>
          <p:nvPr/>
        </p:nvSpPr>
        <p:spPr>
          <a:xfrm>
            <a:off x="6338064" y="3926446"/>
            <a:ext cx="1608420" cy="150027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912" r="-329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71F1D4-2565-41A7-BC7E-66E2CF1F8664}"/>
              </a:ext>
            </a:extLst>
          </p:cNvPr>
          <p:cNvSpPr/>
          <p:nvPr/>
        </p:nvSpPr>
        <p:spPr>
          <a:xfrm>
            <a:off x="8111045" y="3926445"/>
            <a:ext cx="1608420" cy="150027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4655" r="-346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BD070A-DDCA-4A4F-BDB4-E225F28F97FC}"/>
              </a:ext>
            </a:extLst>
          </p:cNvPr>
          <p:cNvSpPr/>
          <p:nvPr/>
        </p:nvSpPr>
        <p:spPr>
          <a:xfrm>
            <a:off x="9884026" y="3926445"/>
            <a:ext cx="1608420" cy="150027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513" r="-110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3B13C6-B188-4A88-ACBE-BF435E7C36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851758 w 12192000"/>
              <a:gd name="connsiteY0" fmla="*/ 297713 h 6858000"/>
              <a:gd name="connsiteX1" fmla="*/ 861237 w 12192000"/>
              <a:gd name="connsiteY1" fmla="*/ 744281 h 6858000"/>
              <a:gd name="connsiteX2" fmla="*/ 478465 w 12192000"/>
              <a:gd name="connsiteY2" fmla="*/ 6411433 h 6858000"/>
              <a:gd name="connsiteX3" fmla="*/ 11543414 w 12192000"/>
              <a:gd name="connsiteY3" fmla="*/ 619878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851758" y="297713"/>
                </a:moveTo>
                <a:lnTo>
                  <a:pt x="861237" y="744281"/>
                </a:lnTo>
                <a:lnTo>
                  <a:pt x="478465" y="6411433"/>
                </a:lnTo>
                <a:lnTo>
                  <a:pt x="11543414" y="619878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48B3C7E9-B21D-4E80-918F-FC9C922194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64" b="97180" l="10000" r="90000">
                        <a14:foregroundMark x1="36182" y1="7158" x2="39697" y2="9544"/>
                        <a14:foregroundMark x1="41333" y1="4772" x2="44242" y2="7592"/>
                        <a14:foregroundMark x1="32424" y1="90347" x2="31939" y2="97180"/>
                        <a14:foregroundMark x1="50848" y1="85466" x2="51818" y2="83623"/>
                        <a14:foregroundMark x1="53030" y1="82538" x2="53030" y2="82538"/>
                        <a14:foregroundMark x1="54182" y1="82972" x2="54182" y2="82972"/>
                        <a14:foregroundMark x1="55030" y1="85033" x2="55030" y2="85033"/>
                        <a14:foregroundMark x1="55091" y1="82104" x2="55091" y2="82104"/>
                        <a14:foregroundMark x1="53636" y1="80369" x2="53636" y2="80369"/>
                        <a14:foregroundMark x1="55879" y1="83948" x2="55879" y2="83948"/>
                        <a14:foregroundMark x1="33333" y1="12256" x2="32121" y2="17028"/>
                        <a14:foregroundMark x1="54182" y1="80369" x2="54182" y2="80369"/>
                        <a14:foregroundMark x1="53273" y1="79393" x2="52523" y2="78492"/>
                        <a14:backgroundMark x1="56061" y1="91432" x2="52000" y2="99675"/>
                        <a14:backgroundMark x1="47273" y1="75163" x2="47939" y2="77874"/>
                        <a14:backgroundMark x1="50485" y1="76790" x2="50485" y2="76790"/>
                        <a14:backgroundMark x1="52424" y1="77223" x2="52424" y2="77223"/>
                        <a14:backgroundMark x1="50727" y1="77657" x2="52909" y2="75488"/>
                        <a14:backgroundMark x1="50303" y1="76030" x2="52606" y2="75380"/>
                        <a14:backgroundMark x1="48545" y1="75380" x2="52303" y2="75380"/>
                        <a14:backgroundMark x1="51636" y1="77983" x2="51636" y2="77983"/>
                        <a14:backgroundMark x1="52242" y1="77983" x2="52788" y2="77549"/>
                        <a14:backgroundMark x1="51818" y1="77657" x2="52667" y2="77657"/>
                        <a14:backgroundMark x1="14848" y1="98590" x2="14848" y2="98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9" t="585" r="40871"/>
          <a:stretch/>
        </p:blipFill>
        <p:spPr>
          <a:xfrm>
            <a:off x="-472434" y="85060"/>
            <a:ext cx="6326372" cy="677294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7BD069E-4830-4767-BCC2-7A1D383B40C0}"/>
              </a:ext>
            </a:extLst>
          </p:cNvPr>
          <p:cNvGrpSpPr/>
          <p:nvPr/>
        </p:nvGrpSpPr>
        <p:grpSpPr>
          <a:xfrm>
            <a:off x="62021" y="5404554"/>
            <a:ext cx="3888923" cy="1453446"/>
            <a:chOff x="7931888" y="257432"/>
            <a:chExt cx="3888923" cy="14534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F9037C-A429-486C-B112-A835231938BA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Group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D438AC-2480-470B-B26D-03E9E062952A}"/>
                </a:ext>
              </a:extLst>
            </p:cNvPr>
            <p:cNvSpPr txBox="1"/>
            <p:nvPr/>
          </p:nvSpPr>
          <p:spPr>
            <a:xfrm>
              <a:off x="8258904" y="733684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name </a:t>
              </a:r>
            </a:p>
          </p:txBody>
        </p:sp>
        <p:pic>
          <p:nvPicPr>
            <p:cNvPr id="30" name="Picture 29" descr="Logo&#10;&#10;Description automatically generated">
              <a:extLst>
                <a:ext uri="{FF2B5EF4-FFF2-40B4-BE49-F238E27FC236}">
                  <a16:creationId xmlns:a16="http://schemas.microsoft.com/office/drawing/2014/main" id="{3EE8FE1B-63EE-46B9-977D-ED8DA0E2F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3501" y="1108805"/>
              <a:ext cx="602073" cy="602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437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-0.06211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0.1384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each with palm trees and a body of water&#10;&#10;Description automatically generated with low confidence">
            <a:extLst>
              <a:ext uri="{FF2B5EF4-FFF2-40B4-BE49-F238E27FC236}">
                <a16:creationId xmlns:a16="http://schemas.microsoft.com/office/drawing/2014/main" id="{C7823772-8970-493D-8762-3977828F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-1610780" y="-451884"/>
            <a:ext cx="13801256" cy="7761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24493-35AF-418E-82AA-83F1BD425EF8}"/>
              </a:ext>
            </a:extLst>
          </p:cNvPr>
          <p:cNvSpPr txBox="1"/>
          <p:nvPr/>
        </p:nvSpPr>
        <p:spPr>
          <a:xfrm>
            <a:off x="6187599" y="725963"/>
            <a:ext cx="412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Họ và tên </a:t>
            </a:r>
          </a:p>
          <a:p>
            <a:r>
              <a:rPr lang="en-US" sz="6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Mã Sinh Viên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7A043-D900-4BC6-A27D-2EB264852A9A}"/>
              </a:ext>
            </a:extLst>
          </p:cNvPr>
          <p:cNvSpPr txBox="1"/>
          <p:nvPr/>
        </p:nvSpPr>
        <p:spPr>
          <a:xfrm>
            <a:off x="6187599" y="2553827"/>
            <a:ext cx="434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Nhiệm vụ trong nhóm: Trình bày nội dung</a:t>
            </a: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F808423-1077-4A25-8153-72ABDD310B7D}"/>
              </a:ext>
            </a:extLst>
          </p:cNvPr>
          <p:cNvSpPr/>
          <p:nvPr/>
        </p:nvSpPr>
        <p:spPr>
          <a:xfrm>
            <a:off x="6314941" y="3011207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AD91B83-331E-43C1-8D3D-770CD0BE1CF7}"/>
              </a:ext>
            </a:extLst>
          </p:cNvPr>
          <p:cNvSpPr/>
          <p:nvPr/>
        </p:nvSpPr>
        <p:spPr>
          <a:xfrm>
            <a:off x="6854000" y="3021923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368BCB5-2647-45B2-99E2-F38119576E9E}"/>
              </a:ext>
            </a:extLst>
          </p:cNvPr>
          <p:cNvSpPr/>
          <p:nvPr/>
        </p:nvSpPr>
        <p:spPr>
          <a:xfrm>
            <a:off x="7391781" y="3011206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635EFCF-70E7-4D0A-9801-C977631D0177}"/>
              </a:ext>
            </a:extLst>
          </p:cNvPr>
          <p:cNvSpPr/>
          <p:nvPr/>
        </p:nvSpPr>
        <p:spPr>
          <a:xfrm>
            <a:off x="7962090" y="3021923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15B395F1-ADE4-4999-ACDF-4E74B664AC7B}"/>
              </a:ext>
            </a:extLst>
          </p:cNvPr>
          <p:cNvSpPr/>
          <p:nvPr/>
        </p:nvSpPr>
        <p:spPr>
          <a:xfrm>
            <a:off x="8499871" y="3011206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19A1F-FC01-4ABD-8764-8A191A94F62A}"/>
              </a:ext>
            </a:extLst>
          </p:cNvPr>
          <p:cNvSpPr/>
          <p:nvPr/>
        </p:nvSpPr>
        <p:spPr>
          <a:xfrm>
            <a:off x="6338064" y="3926446"/>
            <a:ext cx="1608420" cy="150027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912" r="-329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D6CE9-5851-483A-AA8F-783FCB7B53E9}"/>
              </a:ext>
            </a:extLst>
          </p:cNvPr>
          <p:cNvSpPr/>
          <p:nvPr/>
        </p:nvSpPr>
        <p:spPr>
          <a:xfrm>
            <a:off x="8111045" y="3926445"/>
            <a:ext cx="1608420" cy="150027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8014" b="-91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6F97AA-4050-4FF0-9C6E-9D116715D083}"/>
              </a:ext>
            </a:extLst>
          </p:cNvPr>
          <p:cNvSpPr/>
          <p:nvPr/>
        </p:nvSpPr>
        <p:spPr>
          <a:xfrm>
            <a:off x="9884026" y="3926445"/>
            <a:ext cx="1608420" cy="150027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234" t="-29063" r="-68149" b="-1259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B97919A-2D84-42A8-A8B5-C57AFC47A1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851758 w 12192000"/>
              <a:gd name="connsiteY0" fmla="*/ 297713 h 6858000"/>
              <a:gd name="connsiteX1" fmla="*/ 861237 w 12192000"/>
              <a:gd name="connsiteY1" fmla="*/ 744281 h 6858000"/>
              <a:gd name="connsiteX2" fmla="*/ 478465 w 12192000"/>
              <a:gd name="connsiteY2" fmla="*/ 6411433 h 6858000"/>
              <a:gd name="connsiteX3" fmla="*/ 11543414 w 12192000"/>
              <a:gd name="connsiteY3" fmla="*/ 619878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851758" y="297713"/>
                </a:moveTo>
                <a:lnTo>
                  <a:pt x="861237" y="744281"/>
                </a:lnTo>
                <a:lnTo>
                  <a:pt x="478465" y="6411433"/>
                </a:lnTo>
                <a:lnTo>
                  <a:pt x="11543414" y="619878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56EC24C6-191B-4114-AEA4-51BA69979F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33" b="99733" l="10000" r="90000">
                        <a14:foregroundMark x1="17389" y1="14578" x2="17389" y2="20267"/>
                        <a14:foregroundMark x1="17111" y1="6489" x2="17778" y2="9600"/>
                        <a14:foregroundMark x1="14778" y1="21511" x2="13611" y2="26844"/>
                        <a14:foregroundMark x1="12778" y1="22756" x2="12778" y2="22756"/>
                        <a14:foregroundMark x1="12000" y1="22044" x2="12000" y2="22044"/>
                        <a14:foregroundMark x1="12444" y1="21422" x2="12444" y2="21422"/>
                        <a14:foregroundMark x1="16611" y1="10222" x2="16611" y2="10222"/>
                        <a14:foregroundMark x1="31556" y1="9156" x2="34278" y2="20000"/>
                        <a14:foregroundMark x1="34444" y1="7911" x2="36278" y2="10578"/>
                        <a14:foregroundMark x1="34056" y1="5600" x2="35833" y2="7111"/>
                        <a14:foregroundMark x1="39333" y1="17689" x2="39222" y2="18133"/>
                        <a14:foregroundMark x1="40000" y1="18756" x2="40000" y2="18756"/>
                        <a14:foregroundMark x1="52000" y1="42667" x2="52278" y2="52533"/>
                        <a14:foregroundMark x1="50167" y1="58756" x2="50278" y2="64800"/>
                        <a14:foregroundMark x1="28333" y1="81244" x2="28278" y2="90044"/>
                        <a14:foregroundMark x1="29722" y1="89778" x2="28667" y2="96444"/>
                        <a14:foregroundMark x1="43389" y1="82667" x2="44333" y2="91467"/>
                        <a14:foregroundMark x1="45722" y1="96267" x2="45722" y2="99733"/>
                        <a14:foregroundMark x1="14722" y1="20178" x2="14778" y2="23556"/>
                        <a14:foregroundMark x1="14333" y1="34578" x2="14611" y2="44000"/>
                        <a14:foregroundMark x1="16333" y1="46667" x2="18667" y2="45156"/>
                        <a14:foregroundMark x1="12167" y1="35822" x2="12167" y2="35822"/>
                        <a14:foregroundMark x1="17000" y1="48178" x2="18778" y2="48178"/>
                        <a14:foregroundMark x1="52222" y1="55644" x2="52222" y2="55644"/>
                        <a14:foregroundMark x1="52667" y1="56089" x2="52667" y2="56089"/>
                        <a14:foregroundMark x1="49167" y1="65244" x2="49167" y2="65244"/>
                        <a14:foregroundMark x1="48500" y1="64622" x2="48500" y2="64622"/>
                        <a14:foregroundMark x1="51500" y1="64356" x2="51500" y2="64356"/>
                        <a14:foregroundMark x1="52778" y1="61867" x2="52778" y2="61867"/>
                        <a14:foregroundMark x1="52611" y1="63289" x2="52611" y2="63289"/>
                        <a14:foregroundMark x1="52389" y1="59733" x2="52389" y2="59733"/>
                        <a14:foregroundMark x1="52778" y1="60000" x2="52778" y2="60000"/>
                        <a14:backgroundMark x1="21167" y1="52444" x2="21667" y2="61244"/>
                        <a14:backgroundMark x1="66556" y1="58756" x2="59278" y2="79200"/>
                        <a14:backgroundMark x1="51722" y1="73156" x2="55278" y2="83378"/>
                        <a14:backgroundMark x1="16611" y1="82133" x2="11889" y2="95467"/>
                        <a14:backgroundMark x1="18944" y1="33956" x2="18278" y2="36267"/>
                        <a14:backgroundMark x1="37444" y1="87467" x2="37167" y2="95022"/>
                        <a14:backgroundMark x1="22833" y1="79733" x2="22167" y2="86933"/>
                        <a14:backgroundMark x1="32722" y1="95467" x2="31944" y2="99556"/>
                        <a14:backgroundMark x1="22556" y1="25156" x2="20889" y2="29956"/>
                        <a14:backgroundMark x1="10333" y1="30578" x2="10444" y2="39111"/>
                        <a14:backgroundMark x1="21000" y1="56089" x2="23111" y2="55822"/>
                        <a14:backgroundMark x1="18778" y1="53156" x2="20778" y2="53600"/>
                        <a14:backgroundMark x1="23611" y1="53956" x2="25333" y2="60178"/>
                        <a14:backgroundMark x1="62389" y1="55200" x2="61889" y2="76444"/>
                        <a14:backgroundMark x1="55889" y1="59822" x2="51722" y2="79556"/>
                        <a14:backgroundMark x1="36389" y1="83733" x2="36389" y2="83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76" r="41118"/>
          <a:stretch/>
        </p:blipFill>
        <p:spPr>
          <a:xfrm>
            <a:off x="1605516" y="0"/>
            <a:ext cx="5465135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C47B62B-4EA6-4F14-B50F-3045D43F1F83}"/>
              </a:ext>
            </a:extLst>
          </p:cNvPr>
          <p:cNvGrpSpPr/>
          <p:nvPr/>
        </p:nvGrpSpPr>
        <p:grpSpPr>
          <a:xfrm>
            <a:off x="62021" y="5404554"/>
            <a:ext cx="3888923" cy="1453446"/>
            <a:chOff x="7931888" y="257432"/>
            <a:chExt cx="3888923" cy="14534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567969-2A84-4A9E-9004-55AB93DCC958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Group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924438-B0D3-4680-AEBB-FBB9454F07FF}"/>
                </a:ext>
              </a:extLst>
            </p:cNvPr>
            <p:cNvSpPr txBox="1"/>
            <p:nvPr/>
          </p:nvSpPr>
          <p:spPr>
            <a:xfrm>
              <a:off x="8258904" y="733684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name </a:t>
              </a:r>
            </a:p>
          </p:txBody>
        </p:sp>
        <p:pic>
          <p:nvPicPr>
            <p:cNvPr id="24" name="Picture 23" descr="Logo&#10;&#10;Description automatically generated">
              <a:extLst>
                <a:ext uri="{FF2B5EF4-FFF2-40B4-BE49-F238E27FC236}">
                  <a16:creationId xmlns:a16="http://schemas.microsoft.com/office/drawing/2014/main" id="{3108CFC7-E82D-405C-B535-374DDF86D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3501" y="1108805"/>
              <a:ext cx="602073" cy="602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1740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384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0621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outdoor, sunset, sun&#10;&#10;Description automatically generated">
            <a:extLst>
              <a:ext uri="{FF2B5EF4-FFF2-40B4-BE49-F238E27FC236}">
                <a16:creationId xmlns:a16="http://schemas.microsoft.com/office/drawing/2014/main" id="{99D6FF3B-D4C8-4809-9911-8B5816B66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r="788" b="1"/>
          <a:stretch/>
        </p:blipFill>
        <p:spPr>
          <a:xfrm>
            <a:off x="19" y="-335575"/>
            <a:ext cx="13509368" cy="7597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4D948-6F18-4CFC-AF34-82912848B45C}"/>
              </a:ext>
            </a:extLst>
          </p:cNvPr>
          <p:cNvSpPr txBox="1"/>
          <p:nvPr/>
        </p:nvSpPr>
        <p:spPr>
          <a:xfrm>
            <a:off x="6186130" y="773810"/>
            <a:ext cx="412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Họ và tên </a:t>
            </a:r>
          </a:p>
          <a:p>
            <a:r>
              <a:rPr lang="en-US" sz="6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Mã Sinh Viên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2545EB-1A48-4FAD-99C3-30FA0291A31A}"/>
              </a:ext>
            </a:extLst>
          </p:cNvPr>
          <p:cNvSpPr txBox="1"/>
          <p:nvPr/>
        </p:nvSpPr>
        <p:spPr>
          <a:xfrm>
            <a:off x="6186130" y="2601674"/>
            <a:ext cx="434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Nhiệm vụ trong nhóm: Thuyết trình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EC92A4-F2EF-4D51-9815-92BE5F52387D}"/>
              </a:ext>
            </a:extLst>
          </p:cNvPr>
          <p:cNvGrpSpPr/>
          <p:nvPr/>
        </p:nvGrpSpPr>
        <p:grpSpPr>
          <a:xfrm>
            <a:off x="6313472" y="3059053"/>
            <a:ext cx="2093716" cy="463355"/>
            <a:chOff x="7644561" y="2976360"/>
            <a:chExt cx="2093716" cy="463355"/>
          </a:xfrm>
        </p:grpSpPr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087F5E38-F57C-41C2-9DAC-3C644D52DA51}"/>
                </a:ext>
              </a:extLst>
            </p:cNvPr>
            <p:cNvSpPr/>
            <p:nvPr/>
          </p:nvSpPr>
          <p:spPr>
            <a:xfrm>
              <a:off x="7644561" y="2976361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FF89EE71-8A96-4522-AC1E-AA0B4C590228}"/>
                </a:ext>
              </a:extLst>
            </p:cNvPr>
            <p:cNvSpPr/>
            <p:nvPr/>
          </p:nvSpPr>
          <p:spPr>
            <a:xfrm>
              <a:off x="8183620" y="2987077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D0D66FA3-D251-4215-93A6-35E4CCE7E7E6}"/>
                </a:ext>
              </a:extLst>
            </p:cNvPr>
            <p:cNvSpPr/>
            <p:nvPr/>
          </p:nvSpPr>
          <p:spPr>
            <a:xfrm>
              <a:off x="8721401" y="2976360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6E300C89-2648-419F-B706-64FF9BC6E49A}"/>
                </a:ext>
              </a:extLst>
            </p:cNvPr>
            <p:cNvSpPr/>
            <p:nvPr/>
          </p:nvSpPr>
          <p:spPr>
            <a:xfrm>
              <a:off x="9291710" y="2987077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96115B2-E2C9-4181-8100-FC5EC20FAD5C}"/>
              </a:ext>
            </a:extLst>
          </p:cNvPr>
          <p:cNvSpPr/>
          <p:nvPr/>
        </p:nvSpPr>
        <p:spPr>
          <a:xfrm>
            <a:off x="6338064" y="3926446"/>
            <a:ext cx="1608420" cy="150027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955" b="-273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FD92B9-3E98-41FE-BE81-ACAABEFB0DC4}"/>
              </a:ext>
            </a:extLst>
          </p:cNvPr>
          <p:cNvSpPr/>
          <p:nvPr/>
        </p:nvSpPr>
        <p:spPr>
          <a:xfrm>
            <a:off x="8111045" y="3926445"/>
            <a:ext cx="1608420" cy="150027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7286" b="-172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0837EF-3B69-4990-9772-93B037DB6467}"/>
              </a:ext>
            </a:extLst>
          </p:cNvPr>
          <p:cNvSpPr/>
          <p:nvPr/>
        </p:nvSpPr>
        <p:spPr>
          <a:xfrm>
            <a:off x="9884026" y="3926445"/>
            <a:ext cx="1608420" cy="150027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604" t="-46389" r="-10814" b="-163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F11E64F-2539-4F42-92B4-280ACBAFFD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851758 w 12192000"/>
              <a:gd name="connsiteY0" fmla="*/ 297713 h 6858000"/>
              <a:gd name="connsiteX1" fmla="*/ 861237 w 12192000"/>
              <a:gd name="connsiteY1" fmla="*/ 744281 h 6858000"/>
              <a:gd name="connsiteX2" fmla="*/ 478465 w 12192000"/>
              <a:gd name="connsiteY2" fmla="*/ 6411433 h 6858000"/>
              <a:gd name="connsiteX3" fmla="*/ 11543414 w 12192000"/>
              <a:gd name="connsiteY3" fmla="*/ 619878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851758" y="297713"/>
                </a:moveTo>
                <a:lnTo>
                  <a:pt x="861237" y="744281"/>
                </a:lnTo>
                <a:lnTo>
                  <a:pt x="478465" y="6411433"/>
                </a:lnTo>
                <a:lnTo>
                  <a:pt x="11543414" y="619878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36A368-65C7-4F13-834C-ED9B4A422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7" b="98265" l="9984" r="89936">
                        <a14:foregroundMark x1="26248" y1="22494" x2="27617" y2="23393"/>
                        <a14:foregroundMark x1="49356" y1="50257" x2="51449" y2="61375"/>
                        <a14:foregroundMark x1="46216" y1="48650" x2="47987" y2="57069"/>
                        <a14:foregroundMark x1="53060" y1="91645" x2="53060" y2="98136"/>
                        <a14:foregroundMark x1="42915" y1="91967" x2="44525" y2="98265"/>
                        <a14:backgroundMark x1="66989" y1="33933" x2="72303" y2="37982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2011" y="-424234"/>
            <a:ext cx="5790007" cy="72538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8C362A-FC70-4E26-81FE-E883D0C28488}"/>
              </a:ext>
            </a:extLst>
          </p:cNvPr>
          <p:cNvGrpSpPr/>
          <p:nvPr/>
        </p:nvGrpSpPr>
        <p:grpSpPr>
          <a:xfrm>
            <a:off x="62021" y="5404554"/>
            <a:ext cx="3888923" cy="1453446"/>
            <a:chOff x="7931888" y="257432"/>
            <a:chExt cx="3888923" cy="145344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5B52FB-E281-4C5C-90FB-424A555266FF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Group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0E21BE-749F-4184-9478-3052BB658AE5}"/>
                </a:ext>
              </a:extLst>
            </p:cNvPr>
            <p:cNvSpPr txBox="1"/>
            <p:nvPr/>
          </p:nvSpPr>
          <p:spPr>
            <a:xfrm>
              <a:off x="8258904" y="733684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name </a:t>
              </a:r>
            </a:p>
          </p:txBody>
        </p:sp>
        <p:pic>
          <p:nvPicPr>
            <p:cNvPr id="25" name="Picture 24" descr="Logo&#10;&#10;Description automatically generated">
              <a:extLst>
                <a:ext uri="{FF2B5EF4-FFF2-40B4-BE49-F238E27FC236}">
                  <a16:creationId xmlns:a16="http://schemas.microsoft.com/office/drawing/2014/main" id="{3BD349FC-482B-4CB1-8D8A-D62B7FC7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3501" y="1108805"/>
              <a:ext cx="602073" cy="602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5385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0621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85185E-6 L 0.08307 -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A48B7592-FF78-4832-94F0-001E4D91C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1198860" y="-336751"/>
            <a:ext cx="13389336" cy="7531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D53167-7E41-43CB-A9F8-D1A3304236F2}"/>
              </a:ext>
            </a:extLst>
          </p:cNvPr>
          <p:cNvSpPr txBox="1"/>
          <p:nvPr/>
        </p:nvSpPr>
        <p:spPr>
          <a:xfrm>
            <a:off x="6232996" y="841588"/>
            <a:ext cx="412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Họ và tên </a:t>
            </a:r>
          </a:p>
          <a:p>
            <a:r>
              <a:rPr lang="en-US" sz="6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Mã Sinh Viên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868D2-A9C1-47BF-BA89-1B428B6A426E}"/>
              </a:ext>
            </a:extLst>
          </p:cNvPr>
          <p:cNvSpPr txBox="1"/>
          <p:nvPr/>
        </p:nvSpPr>
        <p:spPr>
          <a:xfrm>
            <a:off x="6232996" y="2669452"/>
            <a:ext cx="434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Nhiệm vụ trong nhóm: Tìm kiếm nội dung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087F8520-12D2-4718-A3DD-AB0D83509228}"/>
              </a:ext>
            </a:extLst>
          </p:cNvPr>
          <p:cNvSpPr/>
          <p:nvPr/>
        </p:nvSpPr>
        <p:spPr>
          <a:xfrm>
            <a:off x="6360338" y="3126832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DDFFEBDF-2854-413D-89B7-58D242A2CC4F}"/>
              </a:ext>
            </a:extLst>
          </p:cNvPr>
          <p:cNvSpPr/>
          <p:nvPr/>
        </p:nvSpPr>
        <p:spPr>
          <a:xfrm>
            <a:off x="6899397" y="3137548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01169E6F-25A8-4403-ACCB-18C870AA6996}"/>
              </a:ext>
            </a:extLst>
          </p:cNvPr>
          <p:cNvSpPr/>
          <p:nvPr/>
        </p:nvSpPr>
        <p:spPr>
          <a:xfrm>
            <a:off x="7437178" y="3126831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BEF93906-EAD8-47B9-8041-9F8F189E5DBD}"/>
              </a:ext>
            </a:extLst>
          </p:cNvPr>
          <p:cNvSpPr/>
          <p:nvPr/>
        </p:nvSpPr>
        <p:spPr>
          <a:xfrm>
            <a:off x="8007487" y="3137548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F6E37-7B1E-429A-A208-343D01753B2D}"/>
              </a:ext>
            </a:extLst>
          </p:cNvPr>
          <p:cNvSpPr/>
          <p:nvPr/>
        </p:nvSpPr>
        <p:spPr>
          <a:xfrm>
            <a:off x="6338064" y="3926446"/>
            <a:ext cx="1608420" cy="150027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152" b="-208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A1D93-BA42-41CD-AB6C-2333E6EDA1A1}"/>
              </a:ext>
            </a:extLst>
          </p:cNvPr>
          <p:cNvSpPr/>
          <p:nvPr/>
        </p:nvSpPr>
        <p:spPr>
          <a:xfrm>
            <a:off x="8111045" y="3926445"/>
            <a:ext cx="1608420" cy="150027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811" b="-168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8787CE-1212-499B-A810-E88EDC1BBF93}"/>
              </a:ext>
            </a:extLst>
          </p:cNvPr>
          <p:cNvSpPr/>
          <p:nvPr/>
        </p:nvSpPr>
        <p:spPr>
          <a:xfrm>
            <a:off x="9884026" y="3926445"/>
            <a:ext cx="1608420" cy="150027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7286" b="-172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B05AE1AC-50F7-4225-A888-C5C7517A45AA}"/>
              </a:ext>
            </a:extLst>
          </p:cNvPr>
          <p:cNvSpPr/>
          <p:nvPr/>
        </p:nvSpPr>
        <p:spPr>
          <a:xfrm>
            <a:off x="8514018" y="3139192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AAE270E-ED72-4D24-B960-3374ACD9DF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851758 w 12192000"/>
              <a:gd name="connsiteY0" fmla="*/ 297713 h 6858000"/>
              <a:gd name="connsiteX1" fmla="*/ 861237 w 12192000"/>
              <a:gd name="connsiteY1" fmla="*/ 744281 h 6858000"/>
              <a:gd name="connsiteX2" fmla="*/ 478465 w 12192000"/>
              <a:gd name="connsiteY2" fmla="*/ 6411433 h 6858000"/>
              <a:gd name="connsiteX3" fmla="*/ 11543414 w 12192000"/>
              <a:gd name="connsiteY3" fmla="*/ 619878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851758" y="297713"/>
                </a:moveTo>
                <a:lnTo>
                  <a:pt x="861237" y="744281"/>
                </a:lnTo>
                <a:lnTo>
                  <a:pt x="478465" y="6411433"/>
                </a:lnTo>
                <a:lnTo>
                  <a:pt x="11543414" y="619878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7B5128-EEC0-40D0-ABB0-B55600B615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3" b="99485" l="8535" r="89936">
                        <a14:foregroundMark x1="8615" y1="48325" x2="8615" y2="48325"/>
                        <a14:foregroundMark x1="42190" y1="84472" x2="46377" y2="91366"/>
                        <a14:foregroundMark x1="55072" y1="94716" x2="55878" y2="98454"/>
                        <a14:foregroundMark x1="36554" y1="97938" x2="36554" y2="99420"/>
                        <a14:foregroundMark x1="61514" y1="98260" x2="61836" y2="99485"/>
                        <a14:foregroundMark x1="80354" y1="60052" x2="80354" y2="60052"/>
                        <a14:foregroundMark x1="82931" y1="56443" x2="83333" y2="57152"/>
                        <a14:backgroundMark x1="65942" y1="34987" x2="65942" y2="36920"/>
                        <a14:backgroundMark x1="23027" y1="54897" x2="23913" y2="56637"/>
                        <a14:backgroundMark x1="24638" y1="59472" x2="24638" y2="59472"/>
                        <a14:backgroundMark x1="28663" y1="96263" x2="28583" y2="98711"/>
                        <a14:backgroundMark x1="45894" y1="98131" x2="46135" y2="99034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</a:extLst>
          </a:blip>
          <a:srcRect l="4642" t="12271" r="9605"/>
          <a:stretch/>
        </p:blipFill>
        <p:spPr>
          <a:xfrm>
            <a:off x="1631053" y="841588"/>
            <a:ext cx="4706249" cy="601641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DB0AC60-CD5B-40EB-BAD4-66D51B712C24}"/>
              </a:ext>
            </a:extLst>
          </p:cNvPr>
          <p:cNvGrpSpPr/>
          <p:nvPr/>
        </p:nvGrpSpPr>
        <p:grpSpPr>
          <a:xfrm>
            <a:off x="62021" y="5404554"/>
            <a:ext cx="3888923" cy="1453446"/>
            <a:chOff x="7931888" y="257432"/>
            <a:chExt cx="3888923" cy="14534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09FAFA-2CE1-49C4-8A23-CBC759B4D44F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Group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CECAF1-001C-4A1A-83F6-D1F63691C715}"/>
                </a:ext>
              </a:extLst>
            </p:cNvPr>
            <p:cNvSpPr txBox="1"/>
            <p:nvPr/>
          </p:nvSpPr>
          <p:spPr>
            <a:xfrm>
              <a:off x="8258904" y="733684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name </a:t>
              </a:r>
            </a:p>
          </p:txBody>
        </p:sp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id="{D3AD8585-97CC-44C8-A8E2-783D19F3B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3501" y="1108805"/>
              <a:ext cx="602073" cy="602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7255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384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-0.06211 -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ta wallpaper | Scary wallpaper, Grand theft auto artwork, Background hd  wallpaper">
            <a:extLst>
              <a:ext uri="{FF2B5EF4-FFF2-40B4-BE49-F238E27FC236}">
                <a16:creationId xmlns:a16="http://schemas.microsoft.com/office/drawing/2014/main" id="{DB1C3C67-8F20-4D4D-802E-D6ABBE7F6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9D79A9-4F55-42DA-8903-693522087999}"/>
              </a:ext>
            </a:extLst>
          </p:cNvPr>
          <p:cNvSpPr/>
          <p:nvPr/>
        </p:nvSpPr>
        <p:spPr>
          <a:xfrm>
            <a:off x="1175657" y="1165609"/>
            <a:ext cx="2448271" cy="1457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DA8F6F-3F85-448A-9CFF-24B42DE3C402}"/>
              </a:ext>
            </a:extLst>
          </p:cNvPr>
          <p:cNvSpPr/>
          <p:nvPr/>
        </p:nvSpPr>
        <p:spPr>
          <a:xfrm>
            <a:off x="1175657" y="2700494"/>
            <a:ext cx="2448271" cy="2704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78242-D710-4FFB-B966-92E79890448A}"/>
              </a:ext>
            </a:extLst>
          </p:cNvPr>
          <p:cNvSpPr/>
          <p:nvPr/>
        </p:nvSpPr>
        <p:spPr>
          <a:xfrm>
            <a:off x="3719565" y="1165609"/>
            <a:ext cx="2448271" cy="2704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963B39-E1D6-4201-AC30-6085A5D32FA7}"/>
              </a:ext>
            </a:extLst>
          </p:cNvPr>
          <p:cNvSpPr/>
          <p:nvPr/>
        </p:nvSpPr>
        <p:spPr>
          <a:xfrm>
            <a:off x="3719565" y="3947543"/>
            <a:ext cx="2448271" cy="1457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9019C-CA9C-43C3-9CEF-098C15F5247B}"/>
              </a:ext>
            </a:extLst>
          </p:cNvPr>
          <p:cNvSpPr txBox="1"/>
          <p:nvPr/>
        </p:nvSpPr>
        <p:spPr>
          <a:xfrm>
            <a:off x="7041709" y="1067606"/>
            <a:ext cx="412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Chủ đề</a:t>
            </a:r>
          </a:p>
          <a:p>
            <a:pPr algn="r"/>
            <a:r>
              <a:rPr lang="en-US" sz="6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Thuyết trình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B2980-E966-46D6-A4C6-5023FA4EB325}"/>
              </a:ext>
            </a:extLst>
          </p:cNvPr>
          <p:cNvSpPr txBox="1"/>
          <p:nvPr/>
        </p:nvSpPr>
        <p:spPr>
          <a:xfrm>
            <a:off x="6738041" y="3000886"/>
            <a:ext cx="434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Ghi chú chủ đề cần viết ở đây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8638FE-7F7F-4778-ACFC-289991643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851758 w 12192000"/>
              <a:gd name="connsiteY0" fmla="*/ 297713 h 6858000"/>
              <a:gd name="connsiteX1" fmla="*/ 861237 w 12192000"/>
              <a:gd name="connsiteY1" fmla="*/ 744281 h 6858000"/>
              <a:gd name="connsiteX2" fmla="*/ 478465 w 12192000"/>
              <a:gd name="connsiteY2" fmla="*/ 6411433 h 6858000"/>
              <a:gd name="connsiteX3" fmla="*/ 11543414 w 12192000"/>
              <a:gd name="connsiteY3" fmla="*/ 619878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851758" y="297713"/>
                </a:moveTo>
                <a:lnTo>
                  <a:pt x="861237" y="744281"/>
                </a:lnTo>
                <a:lnTo>
                  <a:pt x="478465" y="6411433"/>
                </a:lnTo>
                <a:lnTo>
                  <a:pt x="11543414" y="619878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174904-6903-4614-A4E0-A12E0774A579}"/>
              </a:ext>
            </a:extLst>
          </p:cNvPr>
          <p:cNvGrpSpPr/>
          <p:nvPr/>
        </p:nvGrpSpPr>
        <p:grpSpPr>
          <a:xfrm>
            <a:off x="62021" y="5404554"/>
            <a:ext cx="3888923" cy="1453446"/>
            <a:chOff x="7931888" y="257432"/>
            <a:chExt cx="3888923" cy="1453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C2693F-CCF6-40EC-9DD8-EC6E6E7010DF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Group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44BFA9-1120-45B3-B015-11196375DC98}"/>
                </a:ext>
              </a:extLst>
            </p:cNvPr>
            <p:cNvSpPr txBox="1"/>
            <p:nvPr/>
          </p:nvSpPr>
          <p:spPr>
            <a:xfrm>
              <a:off x="8258904" y="733684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name </a:t>
              </a:r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4A127D53-A31E-4473-A767-1B7272EDE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3501" y="1108805"/>
              <a:ext cx="602073" cy="602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0745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nature, sunset, several&#10;&#10;Description automatically generated">
            <a:extLst>
              <a:ext uri="{FF2B5EF4-FFF2-40B4-BE49-F238E27FC236}">
                <a16:creationId xmlns:a16="http://schemas.microsoft.com/office/drawing/2014/main" id="{4F3302E6-2BFF-45AD-AAD3-7C3629830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0" r="21304" b="-1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pic>
        <p:nvPicPr>
          <p:cNvPr id="14" name="Picture 13" descr="A picture containing text, track, outdoor, city&#10;&#10;Description automatically generated">
            <a:extLst>
              <a:ext uri="{FF2B5EF4-FFF2-40B4-BE49-F238E27FC236}">
                <a16:creationId xmlns:a16="http://schemas.microsoft.com/office/drawing/2014/main" id="{AFE87ABB-1A6C-4E83-AF65-E1EE0C944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2"/>
            <a:ext cx="121920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172F3B5-DFA4-48C4-A26C-02F54E40B48A}"/>
              </a:ext>
            </a:extLst>
          </p:cNvPr>
          <p:cNvGrpSpPr/>
          <p:nvPr/>
        </p:nvGrpSpPr>
        <p:grpSpPr>
          <a:xfrm>
            <a:off x="2089845" y="2505875"/>
            <a:ext cx="8006231" cy="1799852"/>
            <a:chOff x="2089845" y="2505875"/>
            <a:chExt cx="8006231" cy="17998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4CA25E-4964-4BE7-B5E9-D73D68D84648}"/>
                </a:ext>
              </a:extLst>
            </p:cNvPr>
            <p:cNvSpPr txBox="1"/>
            <p:nvPr/>
          </p:nvSpPr>
          <p:spPr>
            <a:xfrm>
              <a:off x="2089845" y="2505875"/>
              <a:ext cx="80062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>
                  <a:ln w="19050">
                    <a:solidFill>
                      <a:sysClr val="windowText" lastClr="000000"/>
                    </a:solidFill>
                  </a:ln>
                  <a:solidFill>
                    <a:srgbClr val="D29113"/>
                  </a:solidFill>
                  <a:latin typeface="Anton" pitchFamily="2" charset="0"/>
                </a:rPr>
                <a:t>Bắt đầu thuyết trình!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65BB12-5CC1-42FE-92EA-B746F75F6614}"/>
                </a:ext>
              </a:extLst>
            </p:cNvPr>
            <p:cNvSpPr txBox="1"/>
            <p:nvPr/>
          </p:nvSpPr>
          <p:spPr>
            <a:xfrm>
              <a:off x="2374030" y="3597841"/>
              <a:ext cx="74378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ln w="1270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Anton" pitchFamily="2" charset="0"/>
                </a:rPr>
                <a:t>Môn học thuyết trình</a:t>
              </a:r>
            </a:p>
          </p:txBody>
        </p:sp>
        <p:sp>
          <p:nvSpPr>
            <p:cNvPr id="19" name="Plus Sign 18">
              <a:extLst>
                <a:ext uri="{FF2B5EF4-FFF2-40B4-BE49-F238E27FC236}">
                  <a16:creationId xmlns:a16="http://schemas.microsoft.com/office/drawing/2014/main" id="{0DD52160-1EE4-4521-88C2-80DA2D27685A}"/>
                </a:ext>
              </a:extLst>
            </p:cNvPr>
            <p:cNvSpPr/>
            <p:nvPr/>
          </p:nvSpPr>
          <p:spPr>
            <a:xfrm>
              <a:off x="8336230" y="3711425"/>
              <a:ext cx="433196" cy="396629"/>
            </a:xfrm>
            <a:prstGeom prst="mathPlus">
              <a:avLst>
                <a:gd name="adj1" fmla="val 30380"/>
              </a:avLst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DF36A6-B0DB-4088-81BF-368E881928A6}"/>
              </a:ext>
            </a:extLst>
          </p:cNvPr>
          <p:cNvGrpSpPr/>
          <p:nvPr/>
        </p:nvGrpSpPr>
        <p:grpSpPr>
          <a:xfrm>
            <a:off x="2088321" y="2505875"/>
            <a:ext cx="8006231" cy="1799852"/>
            <a:chOff x="2089845" y="2505875"/>
            <a:chExt cx="8006231" cy="17998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27F084-64F8-4554-B288-643935A3C4B0}"/>
                </a:ext>
              </a:extLst>
            </p:cNvPr>
            <p:cNvSpPr txBox="1"/>
            <p:nvPr/>
          </p:nvSpPr>
          <p:spPr>
            <a:xfrm>
              <a:off x="2089845" y="2505875"/>
              <a:ext cx="80062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>
                  <a:ln w="19050">
                    <a:noFill/>
                  </a:ln>
                  <a:solidFill>
                    <a:srgbClr val="D29113"/>
                  </a:solidFill>
                  <a:effectLst>
                    <a:glow rad="101600">
                      <a:srgbClr val="D29113">
                        <a:alpha val="60000"/>
                      </a:srgbClr>
                    </a:glow>
                  </a:effectLst>
                  <a:latin typeface="Anton" pitchFamily="2" charset="0"/>
                </a:rPr>
                <a:t>Bắt đầu thuyết trình!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A96AE8-F1F7-4C1D-9C27-5B17A006114F}"/>
                </a:ext>
              </a:extLst>
            </p:cNvPr>
            <p:cNvSpPr txBox="1"/>
            <p:nvPr/>
          </p:nvSpPr>
          <p:spPr>
            <a:xfrm>
              <a:off x="2374030" y="3597841"/>
              <a:ext cx="7437863" cy="707886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ln w="12700">
                    <a:noFill/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nton" pitchFamily="2" charset="0"/>
                </a:rPr>
                <a:t>Môn học thuyết trình</a:t>
              </a:r>
            </a:p>
          </p:txBody>
        </p:sp>
        <p:sp>
          <p:nvSpPr>
            <p:cNvPr id="24" name="Plus Sign 23">
              <a:extLst>
                <a:ext uri="{FF2B5EF4-FFF2-40B4-BE49-F238E27FC236}">
                  <a16:creationId xmlns:a16="http://schemas.microsoft.com/office/drawing/2014/main" id="{59E2F219-8A69-4BD1-9F0B-92BBA74182F7}"/>
                </a:ext>
              </a:extLst>
            </p:cNvPr>
            <p:cNvSpPr/>
            <p:nvPr/>
          </p:nvSpPr>
          <p:spPr>
            <a:xfrm>
              <a:off x="8336230" y="3711425"/>
              <a:ext cx="433196" cy="396629"/>
            </a:xfrm>
            <a:prstGeom prst="mathPlus">
              <a:avLst>
                <a:gd name="adj1" fmla="val 30380"/>
              </a:avLst>
            </a:prstGeom>
            <a:solidFill>
              <a:srgbClr val="FFFFFF"/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F133813-3029-4525-91F7-E024EEF5337E}"/>
              </a:ext>
            </a:extLst>
          </p:cNvPr>
          <p:cNvSpPr txBox="1"/>
          <p:nvPr/>
        </p:nvSpPr>
        <p:spPr>
          <a:xfrm>
            <a:off x="9021567" y="5933388"/>
            <a:ext cx="361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nton" pitchFamily="2" charset="0"/>
              </a:rPr>
              <a:t>Đang tải…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908273-AF3D-4EB2-8382-CC949214B9F4}"/>
              </a:ext>
            </a:extLst>
          </p:cNvPr>
          <p:cNvGrpSpPr/>
          <p:nvPr/>
        </p:nvGrpSpPr>
        <p:grpSpPr>
          <a:xfrm>
            <a:off x="0" y="-96313"/>
            <a:ext cx="3911009" cy="2098781"/>
            <a:chOff x="7931888" y="257432"/>
            <a:chExt cx="3911009" cy="20987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60140C-5BBE-4827-B018-CA59560DBD0F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Group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1B4BBA-CB07-4847-8912-D875BD9256F8}"/>
                </a:ext>
              </a:extLst>
            </p:cNvPr>
            <p:cNvSpPr txBox="1"/>
            <p:nvPr/>
          </p:nvSpPr>
          <p:spPr>
            <a:xfrm>
              <a:off x="8280990" y="965885"/>
              <a:ext cx="35619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name </a:t>
              </a:r>
            </a:p>
          </p:txBody>
        </p:sp>
        <p:pic>
          <p:nvPicPr>
            <p:cNvPr id="29" name="Picture 28" descr="Logo&#10;&#10;Description automatically generated">
              <a:extLst>
                <a:ext uri="{FF2B5EF4-FFF2-40B4-BE49-F238E27FC236}">
                  <a16:creationId xmlns:a16="http://schemas.microsoft.com/office/drawing/2014/main" id="{E3D1F523-4467-40B2-8A1D-A9433AB8E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8142" y="1457761"/>
              <a:ext cx="898452" cy="898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16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1" dur="20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ky, outdoor, street&#10;&#10;Description automatically generated">
            <a:extLst>
              <a:ext uri="{FF2B5EF4-FFF2-40B4-BE49-F238E27FC236}">
                <a16:creationId xmlns:a16="http://schemas.microsoft.com/office/drawing/2014/main" id="{CE04A390-24E4-4B0D-94C4-C74EE95D5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text, sky, outdoor, street&#10;&#10;Description automatically generated">
            <a:extLst>
              <a:ext uri="{FF2B5EF4-FFF2-40B4-BE49-F238E27FC236}">
                <a16:creationId xmlns:a16="http://schemas.microsoft.com/office/drawing/2014/main" id="{363CB740-0663-404D-B330-6436B4EE7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BF4077-06F5-431A-B81E-2813F2403EB2}"/>
              </a:ext>
            </a:extLst>
          </p:cNvPr>
          <p:cNvSpPr/>
          <p:nvPr/>
        </p:nvSpPr>
        <p:spPr>
          <a:xfrm>
            <a:off x="381837" y="1132308"/>
            <a:ext cx="11505363" cy="550965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EACDAC-5174-4775-AC80-FD886E210E3C}"/>
              </a:ext>
            </a:extLst>
          </p:cNvPr>
          <p:cNvSpPr/>
          <p:nvPr/>
        </p:nvSpPr>
        <p:spPr>
          <a:xfrm>
            <a:off x="381836" y="559181"/>
            <a:ext cx="2371411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386A5C-E0F1-42C1-9525-AF1C1CF8366D}"/>
              </a:ext>
            </a:extLst>
          </p:cNvPr>
          <p:cNvSpPr/>
          <p:nvPr/>
        </p:nvSpPr>
        <p:spPr>
          <a:xfrm>
            <a:off x="2939895" y="566461"/>
            <a:ext cx="2488807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AA2E3-9710-4EBE-B609-7E1BF84C9A56}"/>
              </a:ext>
            </a:extLst>
          </p:cNvPr>
          <p:cNvSpPr/>
          <p:nvPr/>
        </p:nvSpPr>
        <p:spPr>
          <a:xfrm>
            <a:off x="5615351" y="566461"/>
            <a:ext cx="1934058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F8F88-B7DF-47A3-83BC-FA9276DF520B}"/>
              </a:ext>
            </a:extLst>
          </p:cNvPr>
          <p:cNvSpPr/>
          <p:nvPr/>
        </p:nvSpPr>
        <p:spPr>
          <a:xfrm>
            <a:off x="7736056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952CA9-F923-4ABA-98E4-AF8D762FE83A}"/>
              </a:ext>
            </a:extLst>
          </p:cNvPr>
          <p:cNvSpPr/>
          <p:nvPr/>
        </p:nvSpPr>
        <p:spPr>
          <a:xfrm>
            <a:off x="9913917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Kết luận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CDCE31-260E-4BC6-8807-A7118A5E8D6B}"/>
              </a:ext>
            </a:extLst>
          </p:cNvPr>
          <p:cNvGrpSpPr/>
          <p:nvPr/>
        </p:nvGrpSpPr>
        <p:grpSpPr>
          <a:xfrm>
            <a:off x="434504" y="564914"/>
            <a:ext cx="2318741" cy="464530"/>
            <a:chOff x="2760943" y="2385153"/>
            <a:chExt cx="2393517" cy="7704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C35DAC-77AF-452E-8A0C-407E23F72EB1}"/>
                </a:ext>
              </a:extLst>
            </p:cNvPr>
            <p:cNvSpPr/>
            <p:nvPr/>
          </p:nvSpPr>
          <p:spPr>
            <a:xfrm>
              <a:off x="2760943" y="2523995"/>
              <a:ext cx="2393517" cy="631608"/>
            </a:xfrm>
            <a:prstGeom prst="rect">
              <a:avLst/>
            </a:prstGeom>
            <a:solidFill>
              <a:srgbClr val="F0F0F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nton" pitchFamily="2" charset="0"/>
                </a:rPr>
                <a:t>Nội dung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5BCB37-AE5C-4D66-9824-4D5FA7C61B5D}"/>
                </a:ext>
              </a:extLst>
            </p:cNvPr>
            <p:cNvSpPr/>
            <p:nvPr/>
          </p:nvSpPr>
          <p:spPr>
            <a:xfrm>
              <a:off x="2760943" y="2385153"/>
              <a:ext cx="2393517" cy="138841"/>
            </a:xfrm>
            <a:prstGeom prst="rect">
              <a:avLst/>
            </a:prstGeom>
            <a:solidFill>
              <a:srgbClr val="AEEB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nton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8D6EA25-5248-4820-8688-5C1D07D87D49}"/>
              </a:ext>
            </a:extLst>
          </p:cNvPr>
          <p:cNvSpPr txBox="1"/>
          <p:nvPr/>
        </p:nvSpPr>
        <p:spPr>
          <a:xfrm>
            <a:off x="643094" y="1457768"/>
            <a:ext cx="249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nton" pitchFamily="2" charset="0"/>
              </a:rPr>
              <a:t>Nội dung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61AE67-45A4-4FBB-A9B7-EE1C3E4EF8D9}"/>
              </a:ext>
            </a:extLst>
          </p:cNvPr>
          <p:cNvSpPr txBox="1"/>
          <p:nvPr/>
        </p:nvSpPr>
        <p:spPr>
          <a:xfrm>
            <a:off x="643094" y="2135275"/>
            <a:ext cx="516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</a:p>
        </p:txBody>
      </p:sp>
    </p:spTree>
    <p:extLst>
      <p:ext uri="{BB962C8B-B14F-4D97-AF65-F5344CB8AC3E}">
        <p14:creationId xmlns:p14="http://schemas.microsoft.com/office/powerpoint/2010/main" val="405190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235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Anton</vt:lpstr>
      <vt:lpstr>Arial</vt:lpstr>
      <vt:lpstr>Calibri</vt:lpstr>
      <vt:lpstr>Calibri Light</vt:lpstr>
      <vt:lpstr>Pricedown Bl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FNU LNU</cp:lastModifiedBy>
  <cp:revision>6</cp:revision>
  <dcterms:created xsi:type="dcterms:W3CDTF">2021-09-27T06:42:40Z</dcterms:created>
  <dcterms:modified xsi:type="dcterms:W3CDTF">2021-10-20T09:29:55Z</dcterms:modified>
</cp:coreProperties>
</file>